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13CA-AE54-4A30-A108-E678850A522D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F519-18B4-4DFC-BB04-E7E51AFDE6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A2B5-A7B6-4AF5-835D-849FE11847EA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BD52-6181-4628-9691-9D88E803FC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2879-983B-4D01-B15E-4E2F461DB62D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3100-E20A-40FE-B66A-1112C41A61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0806-08DC-4636-92B5-8E07E1708E10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615D-F5E4-412E-8E76-94BC43CA82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9F56-E385-4BFB-A2A0-DF9E5942858E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B08C-8CD4-42F5-8ACE-B68DE786A0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384C-451B-4379-9859-4F7F43A2076D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CC77-36D6-4C8E-BC38-72D67C7A8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AA4E-2D32-4C3A-9775-C00B21BB1D2B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7D29-B48B-4E0C-9234-0C650ABDA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B337-AA9B-4E4D-A972-807111953984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4E20-1F31-44E5-8FDF-F8BB5BB9A7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6E35-8989-45F7-9CB4-0422A8455BD5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B8AC-403B-451E-9655-AA453D7EAB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1FD5-F2B9-4EC3-9E35-C954CD5EB0DF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70EB-E277-4D54-9AF4-691ADBCBBC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3B5C-B80A-4DF6-99D5-18B2FCB12E84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EF2C-7B81-4B33-8A3E-7F969F0E3D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57BFAC-1294-4D90-9A35-9CEAE1A56FCF}" type="datetimeFigureOut">
              <a:rPr lang="pl-PL"/>
              <a:pPr>
                <a:defRPr/>
              </a:pPr>
              <a:t>2020-06-19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99C6A-4F14-4903-9BBC-C75F30A821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lzbieta.starowicz@rajska.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r>
              <a:rPr lang="pl-PL" sz="5400" dirty="0" smtClean="0">
                <a:latin typeface="Baskerville Old Face"/>
              </a:rPr>
              <a:t>Baśń o dzielnym</a:t>
            </a:r>
            <a:br>
              <a:rPr lang="pl-PL" sz="5400" dirty="0" smtClean="0">
                <a:latin typeface="Baskerville Old Face"/>
              </a:rPr>
            </a:br>
            <a:r>
              <a:rPr lang="pl-PL" sz="5400" dirty="0" smtClean="0">
                <a:latin typeface="Baskerville Old Face"/>
              </a:rPr>
              <a:t> Giewoncie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Ostatnim z synów, dla którego </a:t>
            </a:r>
            <a:r>
              <a:rPr lang="pl-PL" b="1" dirty="0" smtClean="0"/>
              <a:t>Smok</a:t>
            </a:r>
            <a:r>
              <a:rPr lang="pl-PL" dirty="0" smtClean="0"/>
              <a:t> przewidział moc był Giewont.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- Ojcze nie nowina, że na świecie nie żyjemy sami. Chcę być </a:t>
            </a:r>
            <a:r>
              <a:rPr lang="pl-PL" b="1" dirty="0" smtClean="0"/>
              <a:t>rycerzem</a:t>
            </a:r>
            <a:r>
              <a:rPr lang="pl-PL" dirty="0" smtClean="0"/>
              <a:t>, który siłą dorówna armii, a bandy zbójeckie krzykiem przegoni. Aby twoje dzieci w pokoju i miłości na tej żyznej ziemi były.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– I tak Smok uczynił szóstego syna siłaczem i mistrzem miecza, że nikt z ludzi równać się z nim nie mógł.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026" name="Picture 2" descr="Rycerz w zbroi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932040" y="1412776"/>
            <a:ext cx="3767137" cy="46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 koniec  Smok zostawił resztki mocy, dla </a:t>
            </a:r>
            <a:r>
              <a:rPr lang="pl-PL" dirty="0" err="1" smtClean="0"/>
              <a:t>Osobity</a:t>
            </a:r>
            <a:r>
              <a:rPr lang="pl-PL" dirty="0" smtClean="0"/>
              <a:t>. Najmłodszej ze swych córek i o sto lat młodszej od swych braci. Dał jej urodę jakiej nie miała żadna inna dziewczyna na świeci i serce czyste, aby w swej urodzie próżna nie została.</a:t>
            </a:r>
            <a:endParaRPr lang="pl-PL" dirty="0"/>
          </a:p>
        </p:txBody>
      </p:sp>
      <p:pic>
        <p:nvPicPr>
          <p:cNvPr id="10" name="Symbol zastępczy zawartości 9" descr="Zlotowłos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Kiedy rodzice przeminęli, opiekę nad </a:t>
            </a:r>
            <a:r>
              <a:rPr lang="pl-PL" dirty="0" err="1" smtClean="0"/>
              <a:t>Osobitą</a:t>
            </a:r>
            <a:r>
              <a:rPr lang="pl-PL" dirty="0" smtClean="0"/>
              <a:t> sprawowali bracia.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Niebawem, dowiedzieli się, że w ich siostrze zakochał się bezlitosny Król Mróz. Kiedy król wysłał wojska po piękną siostrę, sam Giewont musiał walczyć w jej obronie. </a:t>
            </a:r>
            <a:endParaRPr lang="pl-PL" dirty="0"/>
          </a:p>
        </p:txBody>
      </p:sp>
      <p:pic>
        <p:nvPicPr>
          <p:cNvPr id="6" name="Symbol zastępczy zawartości 5" descr="Wal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038600" cy="42484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5602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mtClean="0"/>
              <a:t>I tak było za każdym razem: kiedy okrutny Król Mróz wysyłał wojsko po piękną dziewczynę, czekał już na nie dzielny Giewont, który przeganiał śmiałków do domu. </a:t>
            </a:r>
          </a:p>
        </p:txBody>
      </p:sp>
      <p:pic>
        <p:nvPicPr>
          <p:cNvPr id="6" name="Symbol zastępczy zawartości 5" descr="Rycerz Giewont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 końcu Mróz i jego siostra Zima wpadli na pomysł, aby podbić serce </a:t>
            </a:r>
            <a:r>
              <a:rPr lang="pl-PL" b="1" dirty="0" smtClean="0"/>
              <a:t>Giewonta</a:t>
            </a:r>
            <a:r>
              <a:rPr lang="pl-PL" dirty="0" smtClean="0"/>
              <a:t> i wykorzystując swą moc zamrozić go na wieki.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I tak piękna Zima wyruszyła w podróż na południe, gdzie miała się spotkać z niepokonanym rycerzem.</a:t>
            </a:r>
            <a:endParaRPr lang="pl-PL" dirty="0"/>
          </a:p>
        </p:txBody>
      </p:sp>
      <p:pic>
        <p:nvPicPr>
          <p:cNvPr id="6" name="Symbol zastępczy zawartości 5" descr="PROB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Zima, udając dziewczynę, na którą napadli zbójcy, czekała na przybycie Giewonta. Rycerski chłopak  rzucił się, by jej pomóc.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Od tamtej pory spotykali się często, spędzając ze sobą dużo czasu, aż serce </a:t>
            </a:r>
            <a:r>
              <a:rPr lang="pl-PL" b="1" dirty="0" smtClean="0"/>
              <a:t>Giewonta</a:t>
            </a:r>
            <a:r>
              <a:rPr lang="pl-PL" dirty="0" smtClean="0"/>
              <a:t> zapałało wielką miłością do Zimy.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Kiedy ruszyli razem w podróż po puszczy i po drodze chcieli odpocząć,  Król Mróz zaatakował </a:t>
            </a:r>
            <a:r>
              <a:rPr lang="pl-PL" b="1" dirty="0" smtClean="0"/>
              <a:t>Giewonta</a:t>
            </a:r>
            <a:r>
              <a:rPr lang="pl-PL" dirty="0" smtClean="0"/>
              <a:t> zamrażając go białym lodem. </a:t>
            </a:r>
            <a:endParaRPr lang="pl-PL" dirty="0"/>
          </a:p>
        </p:txBody>
      </p:sp>
      <p:pic>
        <p:nvPicPr>
          <p:cNvPr id="2050" name="Picture 2" descr="C:\Users\Ela\Desktop\Bryła lod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A wtedy  Zima żałośnie zapłakała, bowiem odkryła, że pokochała dzielnego rycerza, tak bardzo, że zapragnęła  zostać z nim na zawsze.  Natomiast </a:t>
            </a:r>
            <a:r>
              <a:rPr lang="pl-PL" dirty="0" err="1" smtClean="0"/>
              <a:t>Osobita</a:t>
            </a:r>
            <a:r>
              <a:rPr lang="pl-PL" dirty="0" smtClean="0"/>
              <a:t> zasmucona utratą brata, odmówiła małżeństwa Mrozowi, który w zemście postanowił co roku nawiedzać jej krainę.  </a:t>
            </a:r>
            <a:endParaRPr lang="pl-PL" dirty="0"/>
          </a:p>
        </p:txBody>
      </p:sp>
      <p:pic>
        <p:nvPicPr>
          <p:cNvPr id="6" name="Symbol zastępczy zawartości 5" descr="Zasnierzone drzew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3924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8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mtClean="0"/>
              <a:t>Każdego roku o tej samej porze, Zima odwiedza śpiącego rycerza, który śpi otulony śniegiem. </a:t>
            </a:r>
          </a:p>
          <a:p>
            <a:r>
              <a:rPr lang="pl-PL" smtClean="0"/>
              <a:t>Wciąż śni o pięknej damie i strzeże miasta Zakopane, które z czasem powstało u stóp gór.</a:t>
            </a:r>
          </a:p>
        </p:txBody>
      </p:sp>
      <p:pic>
        <p:nvPicPr>
          <p:cNvPr id="6" name="Symbol zastępczy zawartości 5" descr="Gó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038600" cy="43204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KONIEC</a:t>
            </a:r>
          </a:p>
        </p:txBody>
      </p:sp>
      <p:pic>
        <p:nvPicPr>
          <p:cNvPr id="3074" name="Picture 2" descr="C:\Users\Ela\Desktop\Rycerz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958689" cy="4995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Baśń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zapisano na podstawie opowiadania starego górala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Pomysł: Elżbieta Starowicz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Rysunki: Danuta Loos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Rekomendowane przez zespół Biblioteka bez barier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                       Życzymy przyjemnej lektury!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+mj-lt"/>
                <a:cs typeface="Arial" pitchFamily="34" charset="0"/>
              </a:rPr>
              <a:t>Dawno, </a:t>
            </a:r>
            <a:r>
              <a:rPr lang="pl-PL" dirty="0" err="1" smtClean="0">
                <a:latin typeface="+mj-lt"/>
                <a:cs typeface="Arial" pitchFamily="34" charset="0"/>
              </a:rPr>
              <a:t>dawno</a:t>
            </a:r>
            <a:r>
              <a:rPr lang="pl-PL" dirty="0" smtClean="0">
                <a:latin typeface="+mj-lt"/>
                <a:cs typeface="Arial" pitchFamily="34" charset="0"/>
              </a:rPr>
              <a:t> temu,  gdy świat zamieszkiwali nie tylko ludzie, ale różne dziwne stwory,                w głębinach mórz żył  </a:t>
            </a:r>
            <a:r>
              <a:rPr lang="pl-PL" b="1" dirty="0" smtClean="0">
                <a:latin typeface="+mj-lt"/>
                <a:cs typeface="Arial" pitchFamily="34" charset="0"/>
              </a:rPr>
              <a:t>Smok</a:t>
            </a:r>
            <a:r>
              <a:rPr lang="pl-PL" dirty="0" smtClean="0">
                <a:latin typeface="+mj-lt"/>
                <a:cs typeface="Arial" pitchFamily="34" charset="0"/>
              </a:rPr>
              <a:t>, który potrafił przybrać każdą postać, nawet człowieka, nie tracąc przy tym swojej mocy</a:t>
            </a:r>
            <a:r>
              <a:rPr lang="pl-PL" dirty="0" smtClean="0">
                <a:latin typeface="+mj-lt"/>
              </a:rPr>
              <a:t>.</a:t>
            </a:r>
            <a:endParaRPr lang="pl-PL" dirty="0">
              <a:latin typeface="+mj-lt"/>
            </a:endParaRPr>
          </a:p>
        </p:txBody>
      </p:sp>
      <p:pic>
        <p:nvPicPr>
          <p:cNvPr id="14341" name="Picture 5" descr="SMOK pod woda"/>
          <p:cNvPicPr>
            <a:picLocks noChangeAspect="1" noChangeArrowheads="1"/>
          </p:cNvPicPr>
          <p:nvPr/>
        </p:nvPicPr>
        <p:blipFill>
          <a:blip r:embed="rId2" cstate="print">
            <a:lum bright="12000" contrast="-6000"/>
          </a:blip>
          <a:srcRect l="4901" t="10442" r="5556" b="8121"/>
          <a:stretch>
            <a:fillRect/>
          </a:stretch>
        </p:blipFill>
        <p:spPr bwMode="auto">
          <a:xfrm>
            <a:off x="4660900" y="1557338"/>
            <a:ext cx="3987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teraz czytelniku, zadanie dla Ciebie: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sz="2800" dirty="0" smtClean="0"/>
              <a:t>Z czego słynie Zakopane? Wymień przynajmniej trzy powody, dla których warto tam pojechać.</a:t>
            </a:r>
          </a:p>
          <a:p>
            <a:r>
              <a:rPr lang="pl-PL" sz="2800" dirty="0" smtClean="0"/>
              <a:t>Jakie znasz inne legendy i baśnie o zimowej stolicy Polski? Wymień przynajmniej trzy.</a:t>
            </a:r>
          </a:p>
          <a:p>
            <a:r>
              <a:rPr lang="pl-PL" sz="2800" dirty="0" smtClean="0"/>
              <a:t>Którą z legend/baśni chciałbyś przeczytać w tej postaci?</a:t>
            </a:r>
          </a:p>
          <a:p>
            <a:pPr>
              <a:buNone/>
            </a:pPr>
            <a:r>
              <a:rPr lang="pl-PL" dirty="0" smtClean="0"/>
              <a:t>Odpowiedzi prosimy przesyłać na adres:</a:t>
            </a:r>
          </a:p>
          <a:p>
            <a:r>
              <a:rPr lang="pl-PL" dirty="0" err="1" smtClean="0">
                <a:hlinkClick r:id="rId2"/>
              </a:rPr>
              <a:t>elzbieta.starowicz@rajska.info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latin typeface="+mj-lt"/>
                <a:cs typeface="Arial" pitchFamily="34" charset="0"/>
              </a:rPr>
              <a:t>Smok zakochał się               w dziewczynie                        i przemieniony                           w człowieka, postanowił spędzić z nią całe życie. Mieli ze sobą całą gromadkę dzieci: sześciu synów i siedem córek.</a:t>
            </a:r>
            <a:endParaRPr lang="pl-PL" dirty="0">
              <a:latin typeface="+mj-lt"/>
              <a:cs typeface="Arial" pitchFamily="34" charset="0"/>
            </a:endParaRPr>
          </a:p>
        </p:txBody>
      </p:sp>
      <p:pic>
        <p:nvPicPr>
          <p:cNvPr id="15365" name="Picture 5" descr="20200428_191354"/>
          <p:cNvPicPr>
            <a:picLocks noChangeAspect="1" noChangeArrowheads="1"/>
          </p:cNvPicPr>
          <p:nvPr/>
        </p:nvPicPr>
        <p:blipFill>
          <a:blip r:embed="rId2" cstate="print">
            <a:lum bright="18000" contrast="-6000"/>
          </a:blip>
          <a:srcRect/>
          <a:stretch>
            <a:fillRect/>
          </a:stretch>
        </p:blipFill>
        <p:spPr bwMode="auto">
          <a:xfrm>
            <a:off x="4572000" y="1773238"/>
            <a:ext cx="41560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6386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r>
              <a:rPr lang="pl-PL" smtClean="0">
                <a:latin typeface="Arial" charset="0"/>
                <a:cs typeface="Arial" charset="0"/>
              </a:rPr>
              <a:t>Żona Magura, która odkryła, kim naprawdę jest jej ukochany mąż, poprosiła go, aby zanim umrze,  przekazał część swojej wielkiej mocy dzieciom. </a:t>
            </a:r>
          </a:p>
        </p:txBody>
      </p:sp>
      <p:pic>
        <p:nvPicPr>
          <p:cNvPr id="16389" name="Picture 5" descr="Smoczyca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3070" t="4588" r="2109"/>
          <a:stretch>
            <a:fillRect/>
          </a:stretch>
        </p:blipFill>
        <p:spPr bwMode="auto">
          <a:xfrm>
            <a:off x="4524375" y="1557338"/>
            <a:ext cx="41290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Smok przywołał do siebie  synów i każdy z nich opowiadał rodzicom, kim chciałby zostać.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Najstarszy </a:t>
            </a:r>
            <a:r>
              <a:rPr lang="pl-PL" b="1" dirty="0" smtClean="0"/>
              <a:t>Hawrań</a:t>
            </a:r>
            <a:r>
              <a:rPr lang="pl-PL" dirty="0" smtClean="0"/>
              <a:t> rzekł, że chce być myśliwym świata, władać lasami i morzami. Prosił ojca o to, aby jego sieci zawsze były pełne  rodzeństwo zawsze miało co jeść.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Na te słowa </a:t>
            </a:r>
            <a:r>
              <a:rPr lang="pl-PL" b="1" dirty="0" smtClean="0"/>
              <a:t>Smok</a:t>
            </a:r>
            <a:r>
              <a:rPr lang="pl-PL" dirty="0" smtClean="0"/>
              <a:t> dał synowi to czego pragnął: mądrość niezbędną na morzu i spryt wymagany w puszczach. </a:t>
            </a:r>
            <a:endParaRPr lang="pl-PL" dirty="0"/>
          </a:p>
        </p:txBody>
      </p:sp>
      <p:pic>
        <p:nvPicPr>
          <p:cNvPr id="17413" name="Picture 5" descr="rybak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500563" y="1628775"/>
            <a:ext cx="41767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Wtedy podszedł drugi syn </a:t>
            </a:r>
            <a:r>
              <a:rPr lang="pl-PL" dirty="0" err="1" smtClean="0"/>
              <a:t>Muran</a:t>
            </a:r>
            <a:r>
              <a:rPr lang="pl-PL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- Ojcze chcę być budowniczym, wznosić miasta i zamki, aby moje tak  liczne rodzeństwo miało gdzie się podziać – poprosił.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I tak Smok dał  synowi mądrość budowniczego, aby jego budowle trwały po wieki.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8437" name="Picture 5" descr="ZAMEK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027613" y="1628775"/>
            <a:ext cx="34004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 nim do rodziców podszedł trzeci ich syn, </a:t>
            </a:r>
            <a:r>
              <a:rPr lang="pl-PL" dirty="0" err="1" smtClean="0"/>
              <a:t>Garłuch</a:t>
            </a:r>
            <a:r>
              <a:rPr lang="pl-PL" dirty="0" smtClean="0"/>
              <a:t>: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- Ojcze chcę zostać śpiewakiem, który swemu rodzeństwu czas umili w największych okresach smutku i momentach radości.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I tak </a:t>
            </a:r>
            <a:r>
              <a:rPr lang="pl-PL" dirty="0" err="1" smtClean="0"/>
              <a:t>Garłuch</a:t>
            </a:r>
            <a:r>
              <a:rPr lang="pl-PL" dirty="0" smtClean="0"/>
              <a:t> otrzymał głos, którym nikt nie mógł mu dorównać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19461" name="Picture 5" descr="20200504_06332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b="1019"/>
          <a:stretch>
            <a:fillRect/>
          </a:stretch>
        </p:blipFill>
        <p:spPr bwMode="auto">
          <a:xfrm>
            <a:off x="4859338" y="1484313"/>
            <a:ext cx="3714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Po nim nadszedł czwarty syn Krywań.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- Ojcze chcę być zbrojmistrzem i tworzyć zbroję oraz broń, która ochroni twe dzieci przed niebezpieczeństwem ze świata.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I tak </a:t>
            </a:r>
            <a:r>
              <a:rPr lang="pl-PL" b="1" dirty="0" smtClean="0"/>
              <a:t>Smok</a:t>
            </a:r>
            <a:r>
              <a:rPr lang="pl-PL" dirty="0" smtClean="0"/>
              <a:t> dał synowi sprawną rękę i wiedzę płatnerską.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20485" name="Picture 5" descr="Zbroja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137150" y="1628775"/>
            <a:ext cx="34575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Wtem nadszedł piąty syn, Wołoszyn.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- Ojcze chcę być pasterzem, aby paść bydło i trzodę, by w czasie zimy kiedy morza zamarzną a zwierzyna w lesie się ukryje, moje rodzeństwo z głodu nie pomarło. Lecz bym mógł owczym serem i krowim mlekiem je wykarmić.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 I tak Wołoszyn otrzymał moc, która sprawiała, że trzoda i bydło pod jego okiem dwa razy lepiej się chowało.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/>
          </a:p>
        </p:txBody>
      </p:sp>
      <p:pic>
        <p:nvPicPr>
          <p:cNvPr id="21509" name="Picture 5" descr="Baranki na łace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572000" y="1557338"/>
            <a:ext cx="41005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1948</TotalTime>
  <Words>712</Words>
  <Application>Microsoft Office PowerPoint</Application>
  <PresentationFormat>Pokaz na ekranie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Baśń o dzielnym  Giewoncie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KONIEC</vt:lpstr>
      <vt:lpstr>Baśń zapisano na podstawie opowiadania starego górala</vt:lpstr>
      <vt:lpstr>A teraz czytelniku, zadanie dla Ciebie: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Baśń o dzielnym Giewoncie</dc:title>
  <dc:creator>Ela</dc:creator>
  <cp:lastModifiedBy>Ela</cp:lastModifiedBy>
  <cp:revision>224</cp:revision>
  <dcterms:created xsi:type="dcterms:W3CDTF">2020-03-16T10:00:19Z</dcterms:created>
  <dcterms:modified xsi:type="dcterms:W3CDTF">2020-06-19T14:13:08Z</dcterms:modified>
</cp:coreProperties>
</file>